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6"/>
  </p:notesMasterIdLst>
  <p:sldIdLst>
    <p:sldId id="257" r:id="rId2"/>
    <p:sldId id="279" r:id="rId3"/>
    <p:sldId id="271" r:id="rId4"/>
    <p:sldId id="259" r:id="rId5"/>
    <p:sldId id="260" r:id="rId6"/>
    <p:sldId id="280" r:id="rId7"/>
    <p:sldId id="265" r:id="rId8"/>
    <p:sldId id="266" r:id="rId9"/>
    <p:sldId id="281" r:id="rId10"/>
    <p:sldId id="267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83" r:id="rId19"/>
    <p:sldId id="285" r:id="rId20"/>
    <p:sldId id="289" r:id="rId21"/>
    <p:sldId id="286" r:id="rId22"/>
    <p:sldId id="287" r:id="rId23"/>
    <p:sldId id="288" r:id="rId24"/>
    <p:sldId id="284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915" autoAdjust="0"/>
  </p:normalViewPr>
  <p:slideViewPr>
    <p:cSldViewPr snapToGrid="0">
      <p:cViewPr varScale="1">
        <p:scale>
          <a:sx n="68" d="100"/>
          <a:sy n="68" d="100"/>
        </p:scale>
        <p:origin x="11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CD729-47ED-41A3-9C2B-4C848AE7F1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E3305-42E5-4C0B-956C-4BF39350C6B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Introduction</a:t>
          </a:r>
          <a:endParaRPr lang="en-US"/>
        </a:p>
      </dgm:t>
    </dgm:pt>
    <dgm:pt modelId="{721FDBA9-BD48-4403-8723-3660D22CC33D}" type="parTrans" cxnId="{EA683342-6813-494C-8CCD-3C1252A59D79}">
      <dgm:prSet/>
      <dgm:spPr/>
      <dgm:t>
        <a:bodyPr/>
        <a:lstStyle/>
        <a:p>
          <a:endParaRPr lang="en-US"/>
        </a:p>
      </dgm:t>
    </dgm:pt>
    <dgm:pt modelId="{9EB53503-EB58-42AB-ADA5-CFAA957A1744}" type="sibTrans" cxnId="{EA683342-6813-494C-8CCD-3C1252A59D79}">
      <dgm:prSet/>
      <dgm:spPr/>
      <dgm:t>
        <a:bodyPr/>
        <a:lstStyle/>
        <a:p>
          <a:endParaRPr lang="en-US"/>
        </a:p>
      </dgm:t>
    </dgm:pt>
    <dgm:pt modelId="{6F82D186-54C9-4F97-89FA-71AC6514346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Development</a:t>
          </a:r>
          <a:endParaRPr lang="en-US"/>
        </a:p>
      </dgm:t>
    </dgm:pt>
    <dgm:pt modelId="{3E46694B-9BD9-48DE-92B3-BB220C23311A}" type="parTrans" cxnId="{507C577B-4A0C-40CB-8B4A-2576C6A99E39}">
      <dgm:prSet/>
      <dgm:spPr/>
      <dgm:t>
        <a:bodyPr/>
        <a:lstStyle/>
        <a:p>
          <a:endParaRPr lang="en-US"/>
        </a:p>
      </dgm:t>
    </dgm:pt>
    <dgm:pt modelId="{F23D3E8B-5B24-4D43-B69B-8E9C3EF57A64}" type="sibTrans" cxnId="{507C577B-4A0C-40CB-8B4A-2576C6A99E39}">
      <dgm:prSet/>
      <dgm:spPr/>
      <dgm:t>
        <a:bodyPr/>
        <a:lstStyle/>
        <a:p>
          <a:endParaRPr lang="en-US"/>
        </a:p>
      </dgm:t>
    </dgm:pt>
    <dgm:pt modelId="{C544B094-ED48-49B3-AB83-8252D6AD30C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Problems and solutions</a:t>
          </a:r>
          <a:endParaRPr lang="en-US"/>
        </a:p>
      </dgm:t>
    </dgm:pt>
    <dgm:pt modelId="{D3218FC3-D4FA-49BB-B1F3-37C3C14F372F}" type="parTrans" cxnId="{AB61ADCE-C7D2-4523-8540-0EEC66E7E076}">
      <dgm:prSet/>
      <dgm:spPr/>
      <dgm:t>
        <a:bodyPr/>
        <a:lstStyle/>
        <a:p>
          <a:endParaRPr lang="en-US"/>
        </a:p>
      </dgm:t>
    </dgm:pt>
    <dgm:pt modelId="{A6C05C9C-5CC7-4DB1-8BFF-56088D797E59}" type="sibTrans" cxnId="{AB61ADCE-C7D2-4523-8540-0EEC66E7E076}">
      <dgm:prSet/>
      <dgm:spPr/>
      <dgm:t>
        <a:bodyPr/>
        <a:lstStyle/>
        <a:p>
          <a:endParaRPr lang="en-US"/>
        </a:p>
      </dgm:t>
    </dgm:pt>
    <dgm:pt modelId="{FF97885E-0A17-484E-9A4F-34714245F23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Work</a:t>
          </a:r>
          <a:r>
            <a:rPr lang="es-ES" dirty="0"/>
            <a:t> done </a:t>
          </a:r>
          <a:r>
            <a:rPr lang="es-ES" dirty="0" err="1"/>
            <a:t>until</a:t>
          </a:r>
          <a:r>
            <a:rPr lang="es-ES" dirty="0"/>
            <a:t> </a:t>
          </a:r>
          <a:r>
            <a:rPr lang="es-ES" dirty="0" err="1"/>
            <a:t>now</a:t>
          </a:r>
          <a:endParaRPr lang="en-US" dirty="0"/>
        </a:p>
      </dgm:t>
    </dgm:pt>
    <dgm:pt modelId="{6786B1CE-A28A-45C6-A71C-47716733E193}" type="parTrans" cxnId="{03A8C56B-C886-4A58-AD41-F967C2A2825F}">
      <dgm:prSet/>
      <dgm:spPr/>
      <dgm:t>
        <a:bodyPr/>
        <a:lstStyle/>
        <a:p>
          <a:endParaRPr lang="en-US"/>
        </a:p>
      </dgm:t>
    </dgm:pt>
    <dgm:pt modelId="{B6D1C0B5-5424-4F52-B029-64F3B029577E}" type="sibTrans" cxnId="{03A8C56B-C886-4A58-AD41-F967C2A2825F}">
      <dgm:prSet/>
      <dgm:spPr/>
      <dgm:t>
        <a:bodyPr/>
        <a:lstStyle/>
        <a:p>
          <a:endParaRPr lang="en-US"/>
        </a:p>
      </dgm:t>
    </dgm:pt>
    <dgm:pt modelId="{2E8808EA-CD9B-4FD3-BA12-A06796E7DC7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Conclusion</a:t>
          </a:r>
          <a:endParaRPr lang="es-ES" dirty="0"/>
        </a:p>
      </dgm:t>
    </dgm:pt>
    <dgm:pt modelId="{75951052-AE69-4549-A4EB-EC7EB84ABD92}" type="parTrans" cxnId="{25BAB235-A0C8-4F65-B33A-A8F8BD14A342}">
      <dgm:prSet/>
      <dgm:spPr/>
      <dgm:t>
        <a:bodyPr/>
        <a:lstStyle/>
        <a:p>
          <a:endParaRPr lang="es-ES"/>
        </a:p>
      </dgm:t>
    </dgm:pt>
    <dgm:pt modelId="{F65C889F-F1C4-4BA8-A6EA-84E22F5F98F9}" type="sibTrans" cxnId="{25BAB235-A0C8-4F65-B33A-A8F8BD14A342}">
      <dgm:prSet/>
      <dgm:spPr/>
      <dgm:t>
        <a:bodyPr/>
        <a:lstStyle/>
        <a:p>
          <a:endParaRPr lang="es-ES"/>
        </a:p>
      </dgm:t>
    </dgm:pt>
    <dgm:pt modelId="{4D57B468-BB31-4E5C-8EA8-A3D03FE14162}" type="pres">
      <dgm:prSet presAssocID="{DE6CD729-47ED-41A3-9C2B-4C848AE7F1C7}" presName="root" presStyleCnt="0">
        <dgm:presLayoutVars>
          <dgm:dir/>
          <dgm:resizeHandles val="exact"/>
        </dgm:presLayoutVars>
      </dgm:prSet>
      <dgm:spPr/>
    </dgm:pt>
    <dgm:pt modelId="{DBB5F82C-4407-4C47-81F0-E2DDF5F7A512}" type="pres">
      <dgm:prSet presAssocID="{B1FE3305-42E5-4C0B-956C-4BF39350C6B6}" presName="compNode" presStyleCnt="0"/>
      <dgm:spPr/>
    </dgm:pt>
    <dgm:pt modelId="{7E1A2B5E-51B6-46B5-BAF6-C79E4FCF7E10}" type="pres">
      <dgm:prSet presAssocID="{B1FE3305-42E5-4C0B-956C-4BF39350C6B6}" presName="bgRect" presStyleLbl="bgShp" presStyleIdx="0" presStyleCnt="5"/>
      <dgm:spPr>
        <a:noFill/>
      </dgm:spPr>
    </dgm:pt>
    <dgm:pt modelId="{CE7CCAF2-4EDA-4859-A580-8BB71057DCC0}" type="pres">
      <dgm:prSet presAssocID="{B1FE3305-42E5-4C0B-956C-4BF39350C6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roducir con relleno sólido"/>
        </a:ext>
      </dgm:extLst>
    </dgm:pt>
    <dgm:pt modelId="{619E3893-8AD1-4983-9873-A2ACA7CC3FAE}" type="pres">
      <dgm:prSet presAssocID="{B1FE3305-42E5-4C0B-956C-4BF39350C6B6}" presName="spaceRect" presStyleCnt="0"/>
      <dgm:spPr/>
    </dgm:pt>
    <dgm:pt modelId="{4F23B800-9677-47CC-8450-229C17036B50}" type="pres">
      <dgm:prSet presAssocID="{B1FE3305-42E5-4C0B-956C-4BF39350C6B6}" presName="parTx" presStyleLbl="revTx" presStyleIdx="0" presStyleCnt="5">
        <dgm:presLayoutVars>
          <dgm:chMax val="0"/>
          <dgm:chPref val="0"/>
        </dgm:presLayoutVars>
      </dgm:prSet>
      <dgm:spPr/>
    </dgm:pt>
    <dgm:pt modelId="{2503EB42-D206-4127-8DE7-66E8639D345D}" type="pres">
      <dgm:prSet presAssocID="{9EB53503-EB58-42AB-ADA5-CFAA957A1744}" presName="sibTrans" presStyleCnt="0"/>
      <dgm:spPr/>
    </dgm:pt>
    <dgm:pt modelId="{2906C888-2569-4973-888C-2C36B7E35482}" type="pres">
      <dgm:prSet presAssocID="{6F82D186-54C9-4F97-89FA-71AC65143461}" presName="compNode" presStyleCnt="0"/>
      <dgm:spPr/>
    </dgm:pt>
    <dgm:pt modelId="{9F99EF31-222D-4B9F-8016-DFA2E85846B9}" type="pres">
      <dgm:prSet presAssocID="{6F82D186-54C9-4F97-89FA-71AC65143461}" presName="bgRect" presStyleLbl="bgShp" presStyleIdx="1" presStyleCnt="5"/>
      <dgm:spPr>
        <a:noFill/>
      </dgm:spPr>
    </dgm:pt>
    <dgm:pt modelId="{A88E7C45-F563-4B59-A14A-2B272266EC6A}" type="pres">
      <dgm:prSet presAssocID="{6F82D186-54C9-4F97-89FA-71AC651434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papeles con relleno sólido"/>
        </a:ext>
      </dgm:extLst>
    </dgm:pt>
    <dgm:pt modelId="{CBADD11A-99BF-42EE-82F5-BC0540AA5B38}" type="pres">
      <dgm:prSet presAssocID="{6F82D186-54C9-4F97-89FA-71AC65143461}" presName="spaceRect" presStyleCnt="0"/>
      <dgm:spPr/>
    </dgm:pt>
    <dgm:pt modelId="{C414F986-55B8-4C71-9313-6E7F60604546}" type="pres">
      <dgm:prSet presAssocID="{6F82D186-54C9-4F97-89FA-71AC65143461}" presName="parTx" presStyleLbl="revTx" presStyleIdx="1" presStyleCnt="5">
        <dgm:presLayoutVars>
          <dgm:chMax val="0"/>
          <dgm:chPref val="0"/>
        </dgm:presLayoutVars>
      </dgm:prSet>
      <dgm:spPr/>
    </dgm:pt>
    <dgm:pt modelId="{CD5F6782-AFFC-4BFB-A92C-A0DA62352726}" type="pres">
      <dgm:prSet presAssocID="{F23D3E8B-5B24-4D43-B69B-8E9C3EF57A64}" presName="sibTrans" presStyleCnt="0"/>
      <dgm:spPr/>
    </dgm:pt>
    <dgm:pt modelId="{C6AE9485-E5D8-40B8-B4E4-4689F212ADC5}" type="pres">
      <dgm:prSet presAssocID="{C544B094-ED48-49B3-AB83-8252D6AD30C9}" presName="compNode" presStyleCnt="0"/>
      <dgm:spPr/>
    </dgm:pt>
    <dgm:pt modelId="{3C3885AA-AE19-4863-85E4-D58F68BBA686}" type="pres">
      <dgm:prSet presAssocID="{C544B094-ED48-49B3-AB83-8252D6AD30C9}" presName="bgRect" presStyleLbl="bgShp" presStyleIdx="2" presStyleCnt="5"/>
      <dgm:spPr>
        <a:noFill/>
      </dgm:spPr>
    </dgm:pt>
    <dgm:pt modelId="{B5293C52-1A9F-4634-91E5-493F0603F05C}" type="pres">
      <dgm:prSet presAssocID="{C544B094-ED48-49B3-AB83-8252D6AD30C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ena idea con relleno sólido"/>
        </a:ext>
      </dgm:extLst>
    </dgm:pt>
    <dgm:pt modelId="{ACE0827C-CC11-4BBE-87B7-AFEEFD359041}" type="pres">
      <dgm:prSet presAssocID="{C544B094-ED48-49B3-AB83-8252D6AD30C9}" presName="spaceRect" presStyleCnt="0"/>
      <dgm:spPr/>
    </dgm:pt>
    <dgm:pt modelId="{0CE41EFD-5CEA-4729-AB1F-3F8D071C9CE6}" type="pres">
      <dgm:prSet presAssocID="{C544B094-ED48-49B3-AB83-8252D6AD30C9}" presName="parTx" presStyleLbl="revTx" presStyleIdx="2" presStyleCnt="5">
        <dgm:presLayoutVars>
          <dgm:chMax val="0"/>
          <dgm:chPref val="0"/>
        </dgm:presLayoutVars>
      </dgm:prSet>
      <dgm:spPr/>
    </dgm:pt>
    <dgm:pt modelId="{A3D91CF2-D14F-4866-B8EA-7CCDDB1584F9}" type="pres">
      <dgm:prSet presAssocID="{A6C05C9C-5CC7-4DB1-8BFF-56088D797E59}" presName="sibTrans" presStyleCnt="0"/>
      <dgm:spPr/>
    </dgm:pt>
    <dgm:pt modelId="{335F66F8-5CE1-4BA0-A2BA-C54F964C2C5B}" type="pres">
      <dgm:prSet presAssocID="{FF97885E-0A17-484E-9A4F-34714245F235}" presName="compNode" presStyleCnt="0"/>
      <dgm:spPr/>
    </dgm:pt>
    <dgm:pt modelId="{B49BB693-8A91-40FF-A3AA-FAE5EC007249}" type="pres">
      <dgm:prSet presAssocID="{FF97885E-0A17-484E-9A4F-34714245F235}" presName="bgRect" presStyleLbl="bgShp" presStyleIdx="3" presStyleCnt="5"/>
      <dgm:spPr>
        <a:noFill/>
      </dgm:spPr>
    </dgm:pt>
    <dgm:pt modelId="{5607B79F-5D6E-4766-9F03-0B09DA9793CF}" type="pres">
      <dgm:prSet presAssocID="{FF97885E-0A17-484E-9A4F-34714245F23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ed de ladrillo de edificio con relleno sólido"/>
        </a:ext>
      </dgm:extLst>
    </dgm:pt>
    <dgm:pt modelId="{7D13D411-3786-4350-A53E-80EDBB56252E}" type="pres">
      <dgm:prSet presAssocID="{FF97885E-0A17-484E-9A4F-34714245F235}" presName="spaceRect" presStyleCnt="0"/>
      <dgm:spPr/>
    </dgm:pt>
    <dgm:pt modelId="{65D50E5E-2073-4166-9174-F9F87AE9BE1D}" type="pres">
      <dgm:prSet presAssocID="{FF97885E-0A17-484E-9A4F-34714245F235}" presName="parTx" presStyleLbl="revTx" presStyleIdx="3" presStyleCnt="5">
        <dgm:presLayoutVars>
          <dgm:chMax val="0"/>
          <dgm:chPref val="0"/>
        </dgm:presLayoutVars>
      </dgm:prSet>
      <dgm:spPr/>
    </dgm:pt>
    <dgm:pt modelId="{ED13A8E7-20C2-4212-A88C-AA11056EF5D2}" type="pres">
      <dgm:prSet presAssocID="{B6D1C0B5-5424-4F52-B029-64F3B029577E}" presName="sibTrans" presStyleCnt="0"/>
      <dgm:spPr/>
    </dgm:pt>
    <dgm:pt modelId="{D66C10D9-9713-4D4C-A98E-D5CB96C8BC94}" type="pres">
      <dgm:prSet presAssocID="{2E8808EA-CD9B-4FD3-BA12-A06796E7DC79}" presName="compNode" presStyleCnt="0"/>
      <dgm:spPr/>
    </dgm:pt>
    <dgm:pt modelId="{50D5A157-7CE6-46DA-B7D8-A45B42D87258}" type="pres">
      <dgm:prSet presAssocID="{2E8808EA-CD9B-4FD3-BA12-A06796E7DC79}" presName="bgRect" presStyleLbl="bgShp" presStyleIdx="4" presStyleCnt="5"/>
      <dgm:spPr>
        <a:noFill/>
      </dgm:spPr>
    </dgm:pt>
    <dgm:pt modelId="{58744272-6350-45D2-B449-DE3DAEBECD9F}" type="pres">
      <dgm:prSet presAssocID="{2E8808EA-CD9B-4FD3-BA12-A06796E7DC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letado con relleno sólido"/>
        </a:ext>
      </dgm:extLst>
    </dgm:pt>
    <dgm:pt modelId="{55C8D153-BD0A-4583-B644-79593132E269}" type="pres">
      <dgm:prSet presAssocID="{2E8808EA-CD9B-4FD3-BA12-A06796E7DC79}" presName="spaceRect" presStyleCnt="0"/>
      <dgm:spPr/>
    </dgm:pt>
    <dgm:pt modelId="{C0D7452C-A3F5-44C0-AE70-1FBEC0E1B19C}" type="pres">
      <dgm:prSet presAssocID="{2E8808EA-CD9B-4FD3-BA12-A06796E7DC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2AA611-749C-4F1D-B275-E07BC4740239}" type="presOf" srcId="{2E8808EA-CD9B-4FD3-BA12-A06796E7DC79}" destId="{C0D7452C-A3F5-44C0-AE70-1FBEC0E1B19C}" srcOrd="0" destOrd="0" presId="urn:microsoft.com/office/officeart/2018/2/layout/IconVerticalSolidList"/>
    <dgm:cxn modelId="{25BAB235-A0C8-4F65-B33A-A8F8BD14A342}" srcId="{DE6CD729-47ED-41A3-9C2B-4C848AE7F1C7}" destId="{2E8808EA-CD9B-4FD3-BA12-A06796E7DC79}" srcOrd="4" destOrd="0" parTransId="{75951052-AE69-4549-A4EB-EC7EB84ABD92}" sibTransId="{F65C889F-F1C4-4BA8-A6EA-84E22F5F98F9}"/>
    <dgm:cxn modelId="{EA683342-6813-494C-8CCD-3C1252A59D79}" srcId="{DE6CD729-47ED-41A3-9C2B-4C848AE7F1C7}" destId="{B1FE3305-42E5-4C0B-956C-4BF39350C6B6}" srcOrd="0" destOrd="0" parTransId="{721FDBA9-BD48-4403-8723-3660D22CC33D}" sibTransId="{9EB53503-EB58-42AB-ADA5-CFAA957A1744}"/>
    <dgm:cxn modelId="{03A8C56B-C886-4A58-AD41-F967C2A2825F}" srcId="{DE6CD729-47ED-41A3-9C2B-4C848AE7F1C7}" destId="{FF97885E-0A17-484E-9A4F-34714245F235}" srcOrd="3" destOrd="0" parTransId="{6786B1CE-A28A-45C6-A71C-47716733E193}" sibTransId="{B6D1C0B5-5424-4F52-B029-64F3B029577E}"/>
    <dgm:cxn modelId="{E7A1B54C-5D35-42BE-B4B1-F555F5EC3367}" type="presOf" srcId="{DE6CD729-47ED-41A3-9C2B-4C848AE7F1C7}" destId="{4D57B468-BB31-4E5C-8EA8-A3D03FE14162}" srcOrd="0" destOrd="0" presId="urn:microsoft.com/office/officeart/2018/2/layout/IconVerticalSolidList"/>
    <dgm:cxn modelId="{79E72F4F-8EEB-42EC-8528-0AD31B1CDE14}" type="presOf" srcId="{FF97885E-0A17-484E-9A4F-34714245F235}" destId="{65D50E5E-2073-4166-9174-F9F87AE9BE1D}" srcOrd="0" destOrd="0" presId="urn:microsoft.com/office/officeart/2018/2/layout/IconVerticalSolidList"/>
    <dgm:cxn modelId="{507C577B-4A0C-40CB-8B4A-2576C6A99E39}" srcId="{DE6CD729-47ED-41A3-9C2B-4C848AE7F1C7}" destId="{6F82D186-54C9-4F97-89FA-71AC65143461}" srcOrd="1" destOrd="0" parTransId="{3E46694B-9BD9-48DE-92B3-BB220C23311A}" sibTransId="{F23D3E8B-5B24-4D43-B69B-8E9C3EF57A64}"/>
    <dgm:cxn modelId="{85F9868C-ECAD-4696-A652-1A16A5E5EE41}" type="presOf" srcId="{C544B094-ED48-49B3-AB83-8252D6AD30C9}" destId="{0CE41EFD-5CEA-4729-AB1F-3F8D071C9CE6}" srcOrd="0" destOrd="0" presId="urn:microsoft.com/office/officeart/2018/2/layout/IconVerticalSolidList"/>
    <dgm:cxn modelId="{36CC2692-382C-45FD-AF19-2C889497AFAF}" type="presOf" srcId="{6F82D186-54C9-4F97-89FA-71AC65143461}" destId="{C414F986-55B8-4C71-9313-6E7F60604546}" srcOrd="0" destOrd="0" presId="urn:microsoft.com/office/officeart/2018/2/layout/IconVerticalSolidList"/>
    <dgm:cxn modelId="{F5316E92-9C78-4623-88AC-42B184C8A05D}" type="presOf" srcId="{B1FE3305-42E5-4C0B-956C-4BF39350C6B6}" destId="{4F23B800-9677-47CC-8450-229C17036B50}" srcOrd="0" destOrd="0" presId="urn:microsoft.com/office/officeart/2018/2/layout/IconVerticalSolidList"/>
    <dgm:cxn modelId="{AB61ADCE-C7D2-4523-8540-0EEC66E7E076}" srcId="{DE6CD729-47ED-41A3-9C2B-4C848AE7F1C7}" destId="{C544B094-ED48-49B3-AB83-8252D6AD30C9}" srcOrd="2" destOrd="0" parTransId="{D3218FC3-D4FA-49BB-B1F3-37C3C14F372F}" sibTransId="{A6C05C9C-5CC7-4DB1-8BFF-56088D797E59}"/>
    <dgm:cxn modelId="{0EDDA307-56C1-4302-8FD7-EB88A91780F5}" type="presParOf" srcId="{4D57B468-BB31-4E5C-8EA8-A3D03FE14162}" destId="{DBB5F82C-4407-4C47-81F0-E2DDF5F7A512}" srcOrd="0" destOrd="0" presId="urn:microsoft.com/office/officeart/2018/2/layout/IconVerticalSolidList"/>
    <dgm:cxn modelId="{8474C5AC-0CAE-4A00-B83E-FE78D36DC17E}" type="presParOf" srcId="{DBB5F82C-4407-4C47-81F0-E2DDF5F7A512}" destId="{7E1A2B5E-51B6-46B5-BAF6-C79E4FCF7E10}" srcOrd="0" destOrd="0" presId="urn:microsoft.com/office/officeart/2018/2/layout/IconVerticalSolidList"/>
    <dgm:cxn modelId="{F781B4E5-C6E9-4E62-B9E0-EC91A5222244}" type="presParOf" srcId="{DBB5F82C-4407-4C47-81F0-E2DDF5F7A512}" destId="{CE7CCAF2-4EDA-4859-A580-8BB71057DCC0}" srcOrd="1" destOrd="0" presId="urn:microsoft.com/office/officeart/2018/2/layout/IconVerticalSolidList"/>
    <dgm:cxn modelId="{347D1BAB-F65B-4E50-ADCC-DFA3019EEEE9}" type="presParOf" srcId="{DBB5F82C-4407-4C47-81F0-E2DDF5F7A512}" destId="{619E3893-8AD1-4983-9873-A2ACA7CC3FAE}" srcOrd="2" destOrd="0" presId="urn:microsoft.com/office/officeart/2018/2/layout/IconVerticalSolidList"/>
    <dgm:cxn modelId="{40FD7128-9059-42B9-A3FA-A3238DC8C208}" type="presParOf" srcId="{DBB5F82C-4407-4C47-81F0-E2DDF5F7A512}" destId="{4F23B800-9677-47CC-8450-229C17036B50}" srcOrd="3" destOrd="0" presId="urn:microsoft.com/office/officeart/2018/2/layout/IconVerticalSolidList"/>
    <dgm:cxn modelId="{66AAA511-CF8B-431E-BD63-595E3B15FA64}" type="presParOf" srcId="{4D57B468-BB31-4E5C-8EA8-A3D03FE14162}" destId="{2503EB42-D206-4127-8DE7-66E8639D345D}" srcOrd="1" destOrd="0" presId="urn:microsoft.com/office/officeart/2018/2/layout/IconVerticalSolidList"/>
    <dgm:cxn modelId="{3D233B61-88CE-40C3-81BD-42346A8B76CF}" type="presParOf" srcId="{4D57B468-BB31-4E5C-8EA8-A3D03FE14162}" destId="{2906C888-2569-4973-888C-2C36B7E35482}" srcOrd="2" destOrd="0" presId="urn:microsoft.com/office/officeart/2018/2/layout/IconVerticalSolidList"/>
    <dgm:cxn modelId="{2D79826D-EEDC-4DB1-9BC4-07B94743D986}" type="presParOf" srcId="{2906C888-2569-4973-888C-2C36B7E35482}" destId="{9F99EF31-222D-4B9F-8016-DFA2E85846B9}" srcOrd="0" destOrd="0" presId="urn:microsoft.com/office/officeart/2018/2/layout/IconVerticalSolidList"/>
    <dgm:cxn modelId="{A2286E4A-44EE-49C5-92FE-4CA32C09E353}" type="presParOf" srcId="{2906C888-2569-4973-888C-2C36B7E35482}" destId="{A88E7C45-F563-4B59-A14A-2B272266EC6A}" srcOrd="1" destOrd="0" presId="urn:microsoft.com/office/officeart/2018/2/layout/IconVerticalSolidList"/>
    <dgm:cxn modelId="{DFA39CFF-5FAB-4AFC-93C3-CD2B274370D6}" type="presParOf" srcId="{2906C888-2569-4973-888C-2C36B7E35482}" destId="{CBADD11A-99BF-42EE-82F5-BC0540AA5B38}" srcOrd="2" destOrd="0" presId="urn:microsoft.com/office/officeart/2018/2/layout/IconVerticalSolidList"/>
    <dgm:cxn modelId="{63ABE51A-5269-433D-881F-A9017B259DAE}" type="presParOf" srcId="{2906C888-2569-4973-888C-2C36B7E35482}" destId="{C414F986-55B8-4C71-9313-6E7F60604546}" srcOrd="3" destOrd="0" presId="urn:microsoft.com/office/officeart/2018/2/layout/IconVerticalSolidList"/>
    <dgm:cxn modelId="{9D9A2A1E-E834-4F5B-B1D6-544F13897E0C}" type="presParOf" srcId="{4D57B468-BB31-4E5C-8EA8-A3D03FE14162}" destId="{CD5F6782-AFFC-4BFB-A92C-A0DA62352726}" srcOrd="3" destOrd="0" presId="urn:microsoft.com/office/officeart/2018/2/layout/IconVerticalSolidList"/>
    <dgm:cxn modelId="{D0AD469B-D1AE-471B-BEDA-FDAC70FF7DB6}" type="presParOf" srcId="{4D57B468-BB31-4E5C-8EA8-A3D03FE14162}" destId="{C6AE9485-E5D8-40B8-B4E4-4689F212ADC5}" srcOrd="4" destOrd="0" presId="urn:microsoft.com/office/officeart/2018/2/layout/IconVerticalSolidList"/>
    <dgm:cxn modelId="{57DA2875-CFA7-4C74-87B9-BE30562E7C0E}" type="presParOf" srcId="{C6AE9485-E5D8-40B8-B4E4-4689F212ADC5}" destId="{3C3885AA-AE19-4863-85E4-D58F68BBA686}" srcOrd="0" destOrd="0" presId="urn:microsoft.com/office/officeart/2018/2/layout/IconVerticalSolidList"/>
    <dgm:cxn modelId="{4E5F3D1F-AF3F-448A-93F1-FA3DF12D3B25}" type="presParOf" srcId="{C6AE9485-E5D8-40B8-B4E4-4689F212ADC5}" destId="{B5293C52-1A9F-4634-91E5-493F0603F05C}" srcOrd="1" destOrd="0" presId="urn:microsoft.com/office/officeart/2018/2/layout/IconVerticalSolidList"/>
    <dgm:cxn modelId="{FF49807F-BB4F-4D7E-9A2C-28A9189F95EC}" type="presParOf" srcId="{C6AE9485-E5D8-40B8-B4E4-4689F212ADC5}" destId="{ACE0827C-CC11-4BBE-87B7-AFEEFD359041}" srcOrd="2" destOrd="0" presId="urn:microsoft.com/office/officeart/2018/2/layout/IconVerticalSolidList"/>
    <dgm:cxn modelId="{02AFD2BA-CBDB-494D-950B-F37DF7A3019D}" type="presParOf" srcId="{C6AE9485-E5D8-40B8-B4E4-4689F212ADC5}" destId="{0CE41EFD-5CEA-4729-AB1F-3F8D071C9CE6}" srcOrd="3" destOrd="0" presId="urn:microsoft.com/office/officeart/2018/2/layout/IconVerticalSolidList"/>
    <dgm:cxn modelId="{72703D0B-576E-419E-ACE8-EFD26D952E55}" type="presParOf" srcId="{4D57B468-BB31-4E5C-8EA8-A3D03FE14162}" destId="{A3D91CF2-D14F-4866-B8EA-7CCDDB1584F9}" srcOrd="5" destOrd="0" presId="urn:microsoft.com/office/officeart/2018/2/layout/IconVerticalSolidList"/>
    <dgm:cxn modelId="{FBAA723E-9F8F-436D-BF24-1D728DA99E37}" type="presParOf" srcId="{4D57B468-BB31-4E5C-8EA8-A3D03FE14162}" destId="{335F66F8-5CE1-4BA0-A2BA-C54F964C2C5B}" srcOrd="6" destOrd="0" presId="urn:microsoft.com/office/officeart/2018/2/layout/IconVerticalSolidList"/>
    <dgm:cxn modelId="{FE5E9A55-8EFC-4E4B-A6B2-D5757F59B463}" type="presParOf" srcId="{335F66F8-5CE1-4BA0-A2BA-C54F964C2C5B}" destId="{B49BB693-8A91-40FF-A3AA-FAE5EC007249}" srcOrd="0" destOrd="0" presId="urn:microsoft.com/office/officeart/2018/2/layout/IconVerticalSolidList"/>
    <dgm:cxn modelId="{70419059-1174-4324-B5B2-5E5623BE4643}" type="presParOf" srcId="{335F66F8-5CE1-4BA0-A2BA-C54F964C2C5B}" destId="{5607B79F-5D6E-4766-9F03-0B09DA9793CF}" srcOrd="1" destOrd="0" presId="urn:microsoft.com/office/officeart/2018/2/layout/IconVerticalSolidList"/>
    <dgm:cxn modelId="{93685669-E6E7-4C74-A22A-6D7E0C9B3958}" type="presParOf" srcId="{335F66F8-5CE1-4BA0-A2BA-C54F964C2C5B}" destId="{7D13D411-3786-4350-A53E-80EDBB56252E}" srcOrd="2" destOrd="0" presId="urn:microsoft.com/office/officeart/2018/2/layout/IconVerticalSolidList"/>
    <dgm:cxn modelId="{D73CB161-ADC6-40FA-AD51-B7580292DDA9}" type="presParOf" srcId="{335F66F8-5CE1-4BA0-A2BA-C54F964C2C5B}" destId="{65D50E5E-2073-4166-9174-F9F87AE9BE1D}" srcOrd="3" destOrd="0" presId="urn:microsoft.com/office/officeart/2018/2/layout/IconVerticalSolidList"/>
    <dgm:cxn modelId="{55E30FA5-201E-4CF5-83C8-0D8EC312E189}" type="presParOf" srcId="{4D57B468-BB31-4E5C-8EA8-A3D03FE14162}" destId="{ED13A8E7-20C2-4212-A88C-AA11056EF5D2}" srcOrd="7" destOrd="0" presId="urn:microsoft.com/office/officeart/2018/2/layout/IconVerticalSolidList"/>
    <dgm:cxn modelId="{175EABD8-D546-46E1-A183-195EDF6A3702}" type="presParOf" srcId="{4D57B468-BB31-4E5C-8EA8-A3D03FE14162}" destId="{D66C10D9-9713-4D4C-A98E-D5CB96C8BC94}" srcOrd="8" destOrd="0" presId="urn:microsoft.com/office/officeart/2018/2/layout/IconVerticalSolidList"/>
    <dgm:cxn modelId="{0B5C953A-C413-424E-84BE-50907939B39E}" type="presParOf" srcId="{D66C10D9-9713-4D4C-A98E-D5CB96C8BC94}" destId="{50D5A157-7CE6-46DA-B7D8-A45B42D87258}" srcOrd="0" destOrd="0" presId="urn:microsoft.com/office/officeart/2018/2/layout/IconVerticalSolidList"/>
    <dgm:cxn modelId="{5372B642-6115-4DDB-AC4B-DDABD7A357F5}" type="presParOf" srcId="{D66C10D9-9713-4D4C-A98E-D5CB96C8BC94}" destId="{58744272-6350-45D2-B449-DE3DAEBECD9F}" srcOrd="1" destOrd="0" presId="urn:microsoft.com/office/officeart/2018/2/layout/IconVerticalSolidList"/>
    <dgm:cxn modelId="{D1A12DD5-BB79-44A4-A620-41FF0C34B9E3}" type="presParOf" srcId="{D66C10D9-9713-4D4C-A98E-D5CB96C8BC94}" destId="{55C8D153-BD0A-4583-B644-79593132E269}" srcOrd="2" destOrd="0" presId="urn:microsoft.com/office/officeart/2018/2/layout/IconVerticalSolidList"/>
    <dgm:cxn modelId="{2C7B9BBE-7D00-48D2-AA0A-A1F53864A19C}" type="presParOf" srcId="{D66C10D9-9713-4D4C-A98E-D5CB96C8BC94}" destId="{C0D7452C-A3F5-44C0-AE70-1FBEC0E1B19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A2B5E-51B6-46B5-BAF6-C79E4FCF7E10}">
      <dsp:nvSpPr>
        <dsp:cNvPr id="0" name=""/>
        <dsp:cNvSpPr/>
      </dsp:nvSpPr>
      <dsp:spPr>
        <a:xfrm>
          <a:off x="0" y="3582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CAF2-4EDA-4859-A580-8BB71057DCC0}">
      <dsp:nvSpPr>
        <dsp:cNvPr id="0" name=""/>
        <dsp:cNvSpPr/>
      </dsp:nvSpPr>
      <dsp:spPr>
        <a:xfrm>
          <a:off x="230816" y="175263"/>
          <a:ext cx="419666" cy="4196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3B800-9677-47CC-8450-229C17036B50}">
      <dsp:nvSpPr>
        <dsp:cNvPr id="0" name=""/>
        <dsp:cNvSpPr/>
      </dsp:nvSpPr>
      <dsp:spPr>
        <a:xfrm>
          <a:off x="881298" y="3582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Introduction</a:t>
          </a:r>
          <a:endParaRPr lang="en-US" sz="1900" kern="1200"/>
        </a:p>
      </dsp:txBody>
      <dsp:txXfrm>
        <a:off x="881298" y="3582"/>
        <a:ext cx="9177101" cy="763029"/>
      </dsp:txXfrm>
    </dsp:sp>
    <dsp:sp modelId="{9F99EF31-222D-4B9F-8016-DFA2E85846B9}">
      <dsp:nvSpPr>
        <dsp:cNvPr id="0" name=""/>
        <dsp:cNvSpPr/>
      </dsp:nvSpPr>
      <dsp:spPr>
        <a:xfrm>
          <a:off x="0" y="957369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E7C45-F563-4B59-A14A-2B272266EC6A}">
      <dsp:nvSpPr>
        <dsp:cNvPr id="0" name=""/>
        <dsp:cNvSpPr/>
      </dsp:nvSpPr>
      <dsp:spPr>
        <a:xfrm>
          <a:off x="230816" y="1129050"/>
          <a:ext cx="419666" cy="4196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4F986-55B8-4C71-9313-6E7F60604546}">
      <dsp:nvSpPr>
        <dsp:cNvPr id="0" name=""/>
        <dsp:cNvSpPr/>
      </dsp:nvSpPr>
      <dsp:spPr>
        <a:xfrm>
          <a:off x="881298" y="957369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Development</a:t>
          </a:r>
          <a:endParaRPr lang="en-US" sz="1900" kern="1200"/>
        </a:p>
      </dsp:txBody>
      <dsp:txXfrm>
        <a:off x="881298" y="957369"/>
        <a:ext cx="9177101" cy="763029"/>
      </dsp:txXfrm>
    </dsp:sp>
    <dsp:sp modelId="{3C3885AA-AE19-4863-85E4-D58F68BBA686}">
      <dsp:nvSpPr>
        <dsp:cNvPr id="0" name=""/>
        <dsp:cNvSpPr/>
      </dsp:nvSpPr>
      <dsp:spPr>
        <a:xfrm>
          <a:off x="0" y="1911155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3C52-1A9F-4634-91E5-493F0603F05C}">
      <dsp:nvSpPr>
        <dsp:cNvPr id="0" name=""/>
        <dsp:cNvSpPr/>
      </dsp:nvSpPr>
      <dsp:spPr>
        <a:xfrm>
          <a:off x="230816" y="2082837"/>
          <a:ext cx="419666" cy="4196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41EFD-5CEA-4729-AB1F-3F8D071C9CE6}">
      <dsp:nvSpPr>
        <dsp:cNvPr id="0" name=""/>
        <dsp:cNvSpPr/>
      </dsp:nvSpPr>
      <dsp:spPr>
        <a:xfrm>
          <a:off x="881298" y="1911155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Problems and solutions</a:t>
          </a:r>
          <a:endParaRPr lang="en-US" sz="1900" kern="1200"/>
        </a:p>
      </dsp:txBody>
      <dsp:txXfrm>
        <a:off x="881298" y="1911155"/>
        <a:ext cx="9177101" cy="763029"/>
      </dsp:txXfrm>
    </dsp:sp>
    <dsp:sp modelId="{B49BB693-8A91-40FF-A3AA-FAE5EC007249}">
      <dsp:nvSpPr>
        <dsp:cNvPr id="0" name=""/>
        <dsp:cNvSpPr/>
      </dsp:nvSpPr>
      <dsp:spPr>
        <a:xfrm>
          <a:off x="0" y="2864942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B79F-5D6E-4766-9F03-0B09DA9793CF}">
      <dsp:nvSpPr>
        <dsp:cNvPr id="0" name=""/>
        <dsp:cNvSpPr/>
      </dsp:nvSpPr>
      <dsp:spPr>
        <a:xfrm>
          <a:off x="230816" y="3036624"/>
          <a:ext cx="419666" cy="4196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0E5E-2073-4166-9174-F9F87AE9BE1D}">
      <dsp:nvSpPr>
        <dsp:cNvPr id="0" name=""/>
        <dsp:cNvSpPr/>
      </dsp:nvSpPr>
      <dsp:spPr>
        <a:xfrm>
          <a:off x="881298" y="2864942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Work</a:t>
          </a:r>
          <a:r>
            <a:rPr lang="es-ES" sz="1900" kern="1200" dirty="0"/>
            <a:t> done </a:t>
          </a:r>
          <a:r>
            <a:rPr lang="es-ES" sz="1900" kern="1200" dirty="0" err="1"/>
            <a:t>until</a:t>
          </a:r>
          <a:r>
            <a:rPr lang="es-ES" sz="1900" kern="1200" dirty="0"/>
            <a:t> </a:t>
          </a:r>
          <a:r>
            <a:rPr lang="es-ES" sz="1900" kern="1200" dirty="0" err="1"/>
            <a:t>now</a:t>
          </a:r>
          <a:endParaRPr lang="en-US" sz="1900" kern="1200" dirty="0"/>
        </a:p>
      </dsp:txBody>
      <dsp:txXfrm>
        <a:off x="881298" y="2864942"/>
        <a:ext cx="9177101" cy="763029"/>
      </dsp:txXfrm>
    </dsp:sp>
    <dsp:sp modelId="{50D5A157-7CE6-46DA-B7D8-A45B42D87258}">
      <dsp:nvSpPr>
        <dsp:cNvPr id="0" name=""/>
        <dsp:cNvSpPr/>
      </dsp:nvSpPr>
      <dsp:spPr>
        <a:xfrm>
          <a:off x="0" y="3818729"/>
          <a:ext cx="10058399" cy="763029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44272-6350-45D2-B449-DE3DAEBECD9F}">
      <dsp:nvSpPr>
        <dsp:cNvPr id="0" name=""/>
        <dsp:cNvSpPr/>
      </dsp:nvSpPr>
      <dsp:spPr>
        <a:xfrm>
          <a:off x="230816" y="3990410"/>
          <a:ext cx="419666" cy="41966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7452C-A3F5-44C0-AE70-1FBEC0E1B19C}">
      <dsp:nvSpPr>
        <dsp:cNvPr id="0" name=""/>
        <dsp:cNvSpPr/>
      </dsp:nvSpPr>
      <dsp:spPr>
        <a:xfrm>
          <a:off x="881298" y="3818729"/>
          <a:ext cx="9177101" cy="763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54" tIns="80754" rIns="80754" bIns="8075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Conclusion</a:t>
          </a:r>
          <a:endParaRPr lang="es-ES" sz="1900" kern="1200" dirty="0"/>
        </a:p>
      </dsp:txBody>
      <dsp:txXfrm>
        <a:off x="881298" y="3818729"/>
        <a:ext cx="9177101" cy="763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45904-D01C-47B9-A4D2-A0E1CF4A654E}" type="datetimeFigureOut">
              <a:rPr lang="es-ES" smtClean="0"/>
              <a:t>02/05/2022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A6ACB-8428-4C95-ABA6-E49C9389AC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55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845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591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(RV), which purpose is to observe information from a system while it is operating and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detect if it satisfies or violates certain properties.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the status of a CPS at runtime can give precise information to ensure reliability, safety, robustness and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society: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Self-driving cars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equipment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51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objective of this project is to feed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(the provided monitor) with live data. Moonlight previously has been tested with a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since this tool has several CPS models and analysis tools available [7]. With that being said, this is the first time for the monitor to receive real data, so the purpose of this project is to help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 able to monitor different use cases and see how it works with actual real time data.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58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79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8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358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478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319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3EC722-0904-49BB-ACA1-FDC57CD0D3D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B9DEA53-0B14-4CE4-BE95-DE68820595EB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567772A-A5F8-46C5-840B-4936E169C40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B1A55A4-2CFA-437D-A23F-50623DAA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56433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30917FD-23DA-4811-8C7A-6083E2515733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2480570-19AC-4B75-A79A-B3E82CF08CC7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4AC033-279A-463E-8AAE-BF5475DEF97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E3B62F87-3FAC-423E-8989-44CEDD2E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75604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/>
            </a:lvl1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FEC1BD9-543C-4364-9881-2D3EA3ED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2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4ABF2F09-1125-4924-B87F-015E1D60E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01F206D-7276-4BF4-BDBA-7AFCC0D749A8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2973DFA-7D91-4110-8A54-C11999EFFCA3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79" y="1645920"/>
            <a:ext cx="6605843" cy="3566160"/>
          </a:xfrm>
        </p:spPr>
        <p:txBody>
          <a:bodyPr anchor="ctr" anchorCtr="0">
            <a:normAutofit/>
          </a:bodyPr>
          <a:lstStyle>
            <a:lvl1pPr algn="r">
              <a:lnSpc>
                <a:spcPct val="90000"/>
              </a:lnSpc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>
            <a:cxnSpLocks/>
          </p:cNvCxnSpPr>
          <p:nvPr/>
        </p:nvCxnSpPr>
        <p:spPr>
          <a:xfrm>
            <a:off x="7930782" y="924791"/>
            <a:ext cx="0" cy="50084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7643BD-C4E4-41B6-93D7-8098B53A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836" y="1645920"/>
            <a:ext cx="3148492" cy="3566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4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520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818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1A3B15A-9A0A-4830-8932-47966092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3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520" y="1603220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40000"/>
            <a:ext cx="4786284" cy="3329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9396" y="1603219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9396" y="2540001"/>
            <a:ext cx="4786284" cy="33290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2A293BC-FB3E-4E10-A833-DC037741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41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AC664B5-B1AF-4517-BDCC-351E864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1686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392E7E7-283F-4334-A565-C5D1F0A18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1868069-D63F-413A-B12E-7FB391E2915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287B364-982A-492A-BF1F-A4022DB17FFE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63590-70C3-4E6B-B8D1-9480702F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899135-F3A9-4D44-8AC6-E0859D90E952}"/>
              </a:ext>
            </a:extLst>
          </p:cNvPr>
          <p:cNvSpPr/>
          <p:nvPr userDrawn="1"/>
        </p:nvSpPr>
        <p:spPr>
          <a:xfrm>
            <a:off x="4146479" y="1201464"/>
            <a:ext cx="3960000" cy="396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BD93B0E-F507-486A-9E6D-7425F2CC2E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46479" y="1201463"/>
            <a:ext cx="3959999" cy="3960000"/>
          </a:xfrm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CB31D3E-2688-4C01-BDBB-11B2525613B1}"/>
              </a:ext>
            </a:extLst>
          </p:cNvPr>
          <p:cNvSpPr/>
          <p:nvPr userDrawn="1"/>
        </p:nvSpPr>
        <p:spPr>
          <a:xfrm>
            <a:off x="4074478" y="1133179"/>
            <a:ext cx="4104000" cy="4104000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0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0000B8B-D26F-4802-8E99-29E7FEE3B866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C273B7D-CCE1-47E8-8AC8-18ED2AA6589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7A8A293-9FAE-430B-AE72-BBF54A4EDCF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5" y="0"/>
            <a:ext cx="12191985" cy="294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10743862" cy="209397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063753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D4B8758A-525F-4A3B-A2AB-6EB551F7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407131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370357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0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7EE5473-3A16-43C9-AD20-E9B71BCE5F9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3237"/>
            <a:ext cx="10058400" cy="4335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2520" y="6370357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370357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12520" y="1343198"/>
            <a:ext cx="99669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9AE98DB-954F-4215-9340-DE0F7EB727B9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187F330-E882-4778-9AD1-2109DF87E635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43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0FF6-E530-4925-B315-6EACBF76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RUNTIME VERIFICATION FOR SPATIO-TEMPORAL PROPERTIES OVER IOT NETWORKS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073EC-77AC-4BD1-A117-8E23FA38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A6827E-53F3-43CB-A0E3-3348D77E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1E6C0E6-6391-444C-89D3-297CF7DF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658" y="1645920"/>
            <a:ext cx="3148492" cy="356615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Second partial release of the project </a:t>
            </a:r>
          </a:p>
          <a:p>
            <a:pPr algn="ctr"/>
            <a:br>
              <a:rPr lang="en-US" dirty="0"/>
            </a:br>
            <a:r>
              <a:rPr lang="en-US" dirty="0"/>
              <a:t>DEGREE IN COMPUTER ENGINEERING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Oihana Garcia Anakabe</a:t>
            </a:r>
          </a:p>
          <a:p>
            <a:pPr algn="ctr"/>
            <a:r>
              <a:rPr lang="es-ES" dirty="0"/>
              <a:t> 2021/2022 </a:t>
            </a:r>
          </a:p>
        </p:txBody>
      </p:sp>
    </p:spTree>
    <p:extLst>
      <p:ext uri="{BB962C8B-B14F-4D97-AF65-F5344CB8AC3E}">
        <p14:creationId xmlns:p14="http://schemas.microsoft.com/office/powerpoint/2010/main" val="19520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31656F-3382-4428-A821-F0C2A289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0176D6-4B6F-426D-B67E-14EF0C4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96AA76-9153-4A38-B4B4-FDE0614E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Middleware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84D269-AA39-4303-B67B-CBDBB7CA3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52" y="1715911"/>
            <a:ext cx="7412696" cy="4135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8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B5838D-1D1A-402F-9677-A046F196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7DB00-687D-4614-AE1D-1C2D3063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8E799E5-4E1D-4801-AA35-A488B9A0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942B25-8465-441C-8B03-DA5E43696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24" y="1463867"/>
            <a:ext cx="5775751" cy="470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98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0F7A79F-1BA7-40BD-8F0D-0EC6AEA8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43009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286808-6F93-480A-9101-386AA017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3DBE9-8C7B-42D2-A309-A24FCCBF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71FFB9C-71BD-4957-9882-C7A5D7FE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736F2D3-FFD3-49A3-80C9-8CE0954B5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91" y="1533237"/>
            <a:ext cx="7664218" cy="4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7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1E940-F370-4172-902E-6928CF98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solutions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B582D-D265-4961-9843-3ACDC84ED1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CEB5F8-C1CB-472A-812A-DDEF56ED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840481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DF828-2068-403F-8485-B5DA108F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5827B05-84C7-40AE-BB01-49542F6F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5" y="6370357"/>
            <a:ext cx="9278391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82415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057D1E-6E7B-47F1-8736-E05055842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CEBB1A-991B-4195-925B-8F27D2717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22012" y="1658542"/>
            <a:ext cx="4786284" cy="736282"/>
          </a:xfrm>
        </p:spPr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44F56-6F3C-4C08-A780-EB04ED88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AD8EA-983E-423E-8BCA-9039D5D5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E7CF188-2E70-4F07-85C2-46F845E2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B986A5-BFD8-4A7E-9883-A8FC157E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2449390"/>
            <a:ext cx="5807676" cy="33303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9A8E275B-64D4-41B0-9E54-4ED0A589E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10009"/>
              </p:ext>
            </p:extLst>
          </p:nvPr>
        </p:nvGraphicFramePr>
        <p:xfrm>
          <a:off x="7500552" y="2720914"/>
          <a:ext cx="1655806" cy="252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55806">
                  <a:extLst>
                    <a:ext uri="{9D8B030D-6E8A-4147-A177-3AD203B41FA5}">
                      <a16:colId xmlns:a16="http://schemas.microsoft.com/office/drawing/2014/main" val="4043456806"/>
                    </a:ext>
                  </a:extLst>
                </a:gridCol>
              </a:tblGrid>
              <a:tr h="51289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 </a:t>
                      </a:r>
                      <a:r>
                        <a:rPr lang="es-E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endParaRPr lang="es-E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28848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203146</a:t>
                      </a: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0626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165483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87277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97624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0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79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6B038B7-2338-87BB-B948-7A1B02FAF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02992EC6-0404-56DF-F59A-84E58A9EA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40000"/>
            <a:ext cx="4400409" cy="33290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all the sensors send the data at the same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gaps between each sensor’s messages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time interval between messages can change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170D93D-4221-8B3B-F198-9A0508EA93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488AE9-87D2-475B-A591-1D4694CD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21163D-61C5-42EA-9B07-5F6608CC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9267714-8B8D-418B-B02A-D3710232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</p:txBody>
      </p:sp>
      <p:pic>
        <p:nvPicPr>
          <p:cNvPr id="21" name="Imagen 20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5C351F2-E7DB-1733-FA1B-34DEA72981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91"/>
          <a:stretch/>
        </p:blipFill>
        <p:spPr>
          <a:xfrm>
            <a:off x="5898805" y="2540000"/>
            <a:ext cx="6293196" cy="23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8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25B7237-88D1-42A9-BFEE-05DA5AFC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MoonlightRecord</a:t>
            </a:r>
            <a:r>
              <a:rPr lang="es-ES" dirty="0"/>
              <a:t> (a </a:t>
            </a:r>
            <a:r>
              <a:rPr lang="es-ES" dirty="0" err="1"/>
              <a:t>Moonlight</a:t>
            </a:r>
            <a:r>
              <a:rPr lang="es-ES" dirty="0"/>
              <a:t> java </a:t>
            </a:r>
            <a:r>
              <a:rPr lang="es-ES" dirty="0" err="1"/>
              <a:t>class</a:t>
            </a:r>
            <a:r>
              <a:rPr lang="es-ES" dirty="0"/>
              <a:t>) </a:t>
            </a:r>
            <a:r>
              <a:rPr lang="es-ES" dirty="0" err="1"/>
              <a:t>had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: </a:t>
            </a:r>
          </a:p>
          <a:p>
            <a:pPr marL="201168" lvl="1" indent="0">
              <a:buNone/>
            </a:pPr>
            <a:r>
              <a:rPr lang="es-ES" dirty="0"/>
              <a:t>Escape formula + online monitor + </a:t>
            </a:r>
            <a:r>
              <a:rPr lang="es-ES" dirty="0" err="1"/>
              <a:t>MoonlightRecord</a:t>
            </a:r>
            <a:r>
              <a:rPr lang="es-ES" dirty="0"/>
              <a:t> = infinite </a:t>
            </a:r>
            <a:r>
              <a:rPr lang="es-ES" dirty="0" err="1"/>
              <a:t>loop</a:t>
            </a:r>
            <a:endParaRPr lang="es-ES" dirty="0"/>
          </a:p>
          <a:p>
            <a:pPr marL="201168" lvl="1" indent="0">
              <a:buNone/>
            </a:pPr>
            <a:r>
              <a:rPr lang="es-ES" dirty="0" err="1"/>
              <a:t>MoonlightRecord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throw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</a:t>
            </a:r>
            <a:r>
              <a:rPr lang="es-ES" dirty="0" err="1"/>
              <a:t>wrong</a:t>
            </a:r>
            <a:r>
              <a:rPr lang="es-ES" dirty="0"/>
              <a:t> error </a:t>
            </a:r>
            <a:r>
              <a:rPr lang="es-ES" dirty="0" err="1"/>
              <a:t>handling</a:t>
            </a:r>
            <a:endParaRPr lang="es-ES" dirty="0"/>
          </a:p>
          <a:p>
            <a:pPr marL="201168" lvl="1" indent="0">
              <a:buNone/>
            </a:pP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Notify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error </a:t>
            </a:r>
            <a:r>
              <a:rPr lang="es-ES" sz="16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s-ES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Ennio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i="0" dirty="0">
                <a:effectLst/>
                <a:latin typeface="arial" panose="020B0604020202020204" pitchFamily="34" charset="0"/>
              </a:rPr>
              <a:t>→</a:t>
            </a:r>
            <a:r>
              <a:rPr lang="es-ES" b="1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He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created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Tuple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s-ES" i="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0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that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works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way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but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without</a:t>
            </a:r>
            <a:r>
              <a:rPr lang="es-ES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Calibri" panose="020F0502020204030204" pitchFamily="34" charset="0"/>
                <a:cs typeface="Times New Roman" panose="02020603050405020304" pitchFamily="18" charset="0"/>
              </a:rPr>
              <a:t>problems</a:t>
            </a:r>
            <a:endParaRPr lang="en-GB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was having problems with Windows + Zephyr project</a:t>
            </a:r>
          </a:p>
          <a:p>
            <a:pPr marL="201168" lvl="1" indent="0">
              <a:buNone/>
            </a:pPr>
            <a:r>
              <a:rPr lang="en-GB" dirty="0">
                <a:latin typeface="Calibri" panose="020F0502020204030204" pitchFamily="34" charset="0"/>
                <a:cs typeface="Times New Roman" panose="02020603050405020304" pitchFamily="18" charset="0"/>
              </a:rPr>
              <a:t>Solution: Use ubuntu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EB8D48-B1FF-40F3-B6B8-8544E41D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3C53A-9B02-4BA0-B118-B600BE8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88FECD3-091B-4AAC-90C4-262D7681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84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9365B-506C-46A3-9FA4-7051D0B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done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now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76E5368-5411-4503-9D96-83496B24A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635559-9D06-4205-B1B1-55B346853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Results</a:t>
            </a:r>
            <a:r>
              <a:rPr lang="es-ES" dirty="0"/>
              <a:t>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now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in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22456-C78C-4064-8760-DA1557D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C65B03-6F23-44E6-A644-D099F886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224773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057B25D-260A-35E8-A9BB-BAEAF936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63" b="19330"/>
          <a:stretch/>
        </p:blipFill>
        <p:spPr>
          <a:xfrm>
            <a:off x="2170966" y="1569460"/>
            <a:ext cx="8725069" cy="2291646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s-ES" dirty="0"/>
          </a:p>
        </p:txBody>
      </p:sp>
      <p:pic>
        <p:nvPicPr>
          <p:cNvPr id="9" name="Imagen 8" descr="Imagen que contiene texto, agua, grande&#10;&#10;Descripción generada automáticamente">
            <a:extLst>
              <a:ext uri="{FF2B5EF4-FFF2-40B4-BE49-F238E27FC236}">
                <a16:creationId xmlns:a16="http://schemas.microsoft.com/office/drawing/2014/main" id="{CC5A5C26-B3B9-E0FE-04DB-380AD2AB68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50"/>
          <a:stretch/>
        </p:blipFill>
        <p:spPr>
          <a:xfrm>
            <a:off x="2170966" y="4057098"/>
            <a:ext cx="8703448" cy="211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61DB9AE-E1C2-A213-4C81-0C1D3822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in </a:t>
            </a:r>
            <a:r>
              <a:rPr lang="es-ES" dirty="0" err="1"/>
              <a:t>process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B704292-36CD-5045-59B0-0C02CDDD6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14551"/>
            <a:ext cx="6728177" cy="29944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CAD237-AB19-FA24-86D6-24D9E7253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519" y="4350801"/>
            <a:ext cx="5144880" cy="178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E6B85D08-060E-0CFF-0E70-2963D0D8A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474293"/>
              </p:ext>
            </p:extLst>
          </p:nvPr>
        </p:nvGraphicFramePr>
        <p:xfrm>
          <a:off x="1097280" y="1533236"/>
          <a:ext cx="10058400" cy="4585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2CA4F1-0B88-485A-9591-83077935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74D855-46C8-4AFC-BF10-803F07DC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7A9E3C-D096-4EA2-9F44-4938F0EC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0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7018A9E-5006-98E8-A236-73839C99B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B5EF880-887E-8183-BB6F-F07D7FCD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118CDC-C098-32FA-CDA0-022A2BFC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0F7194A-965D-BC50-E65B-27497B89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work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48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F128F-5D1E-8414-F044-2159815B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Conclusions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9454FB-294E-CD3A-416D-85B1E52D5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C1AA40B-040D-1334-6971-81ED016C3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conclusions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Future </a:t>
            </a:r>
            <a:r>
              <a:rPr lang="es-ES" dirty="0" err="1"/>
              <a:t>lines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943503-C79B-D1F2-3E70-7C374588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6F3C64-44A5-D42E-5770-91617733B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303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6451780-AD8A-4F1A-16F1-BECDCA37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CF72C0-AEFD-F70A-511F-8F41D0B0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5374E3-463E-3F31-5D4B-F639E67A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E54821B-F730-0857-EC3E-E893D677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Technical</a:t>
            </a:r>
            <a:r>
              <a:rPr lang="es-ES" dirty="0"/>
              <a:t> </a:t>
            </a:r>
            <a:r>
              <a:rPr lang="es-ES" dirty="0" err="1"/>
              <a:t>conclusions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117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DA33F71-6035-E8E9-FE49-4BD9DA11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AB3218-84A3-BAC9-9C00-C9136EBA1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1FD9F4-61F9-7CA0-F906-44A3DD114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17C3273-A7CF-3D8B-B1A8-1B19A9DB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Future </a:t>
            </a:r>
            <a:r>
              <a:rPr lang="es-ES" dirty="0" err="1"/>
              <a:t>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5109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C7C75C-C81A-4A08-90DC-93FC98B2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3A69B3-2F67-462F-974C-A9D98D7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484C21-13C0-4363-BC07-AFF64F4089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  <a:p>
            <a:r>
              <a:rPr lang="es-ES" dirty="0" err="1"/>
              <a:t>Eskerrik</a:t>
            </a:r>
            <a:r>
              <a:rPr lang="es-ES" dirty="0"/>
              <a:t> </a:t>
            </a:r>
            <a:r>
              <a:rPr lang="es-ES" dirty="0" err="1"/>
              <a:t>asko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54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16B9A-5D1B-4780-B591-BCED6BAF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74CC1E-0493-4534-B869-1A520D96FD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EF8823-6CF3-4076-B79A-42A07691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Description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Objectives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5BAA12-31F3-477F-9A56-2BCEF671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5F818A4C-74F0-4C1B-B7FB-736526F6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58945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FB818DA-7FE2-4ADF-BECF-886004FB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pPr marL="265113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CPS (Cyber Physical Systems) is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of the systems that can exploit an IoT infrastructure</a:t>
            </a:r>
          </a:p>
          <a:p>
            <a:pPr marL="452438" lvl="1" indent="-252413"/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 is a field that is growing fast (2030 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25,44 billion worldwide connected devices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72948" lvl="1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CPS physical systems are monitored and/or controlled by a computational core</a:t>
            </a:r>
          </a:p>
          <a:p>
            <a:pPr marL="655828" lvl="2" indent="-265113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</a:t>
            </a: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24148-47B4-4991-8F13-C12C2E91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5160-002E-4FBC-84FB-2B0965F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91F6F72-356A-4BF1-BE46-CAECD823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9D1B7C-53F1-43DE-A7E3-A1245B3F9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19" y="3954629"/>
            <a:ext cx="9161962" cy="1565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87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B1D20BB-2FDF-48C5-A971-38167E62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focuses precisely on the challenges when doing monitoring on CPS over IoT. 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monitor with live data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mplement a middleware that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offers different services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 the communication between the sensors and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 the received data to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the results to the user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1E61DF-776D-4F78-8D20-6AC56617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CA8862-EFAE-4AA8-AD6A-0E0F3796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4EBC0FA-2B1D-46B3-B028-051FE740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96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532851-DDB7-47B8-A29F-97440FD0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C562416-F44D-4904-96EB-DB71E0FE6A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s-ES" sz="2400" dirty="0" err="1"/>
              <a:t>Moonlight</a:t>
            </a:r>
            <a:endParaRPr lang="es-ES" sz="2400" dirty="0"/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Zephyr</a:t>
            </a:r>
            <a:r>
              <a:rPr lang="es-ES" sz="2400" dirty="0"/>
              <a:t> and Arduino</a:t>
            </a:r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Thingsboard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77117A2-7956-4863-AEA0-41164FB1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1A4910-662A-4A92-BAA1-8F2D636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724849-31D2-46A1-8C2E-159529DD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E2BDFC-3F4E-4031-9907-66A4C6A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F11F5D-57E9-4905-8C43-78357331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6501380" y="2339501"/>
            <a:ext cx="226115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6F154E-5A3C-4FA6-B44E-AABBF470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8" r="31551"/>
          <a:stretch/>
        </p:blipFill>
        <p:spPr bwMode="auto">
          <a:xfrm>
            <a:off x="8440232" y="2333280"/>
            <a:ext cx="271544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C7D844-3A74-4049-83BB-844AE79E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0"/>
          <a:stretch/>
        </p:blipFill>
        <p:spPr bwMode="auto">
          <a:xfrm>
            <a:off x="7402779" y="4323309"/>
            <a:ext cx="2261158" cy="2135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72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06E8C0-DDC6-45D7-AED8-9B3A84F4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Development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2ACA1B-697A-4ED2-9D1F-437ED80912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7265D7-B543-4BDA-9F2F-CB19E09E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Moonlight</a:t>
            </a:r>
            <a:r>
              <a:rPr lang="es-ES" dirty="0"/>
              <a:t> online 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Moonlight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4B42B-5DBB-444D-8048-807E251C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31F34E3-573D-4D6C-81F2-4F29BA62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143000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69AF498-80F1-43B2-B435-5CD76610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r>
              <a:rPr lang="es-ES" dirty="0"/>
              <a:t>Online monitor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6448FB-5C0B-4395-9E77-729F90E8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88047F-AE60-499E-900E-074A8F7A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E477AAA-A093-4232-9C88-16997B7E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r>
              <a:rPr lang="es-ES" dirty="0"/>
              <a:t> online monitor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AA733E-0A72-4C5C-AFAC-DC1FBCB3B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2481118"/>
            <a:ext cx="9119857" cy="3181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62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0B649F-43CE-48F4-814F-719198C5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0342F7-D4FB-499C-A798-854FEB2B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B056DF-5E12-404D-801A-5D645D0C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r>
              <a:rPr lang="es-ES" dirty="0"/>
              <a:t> </a:t>
            </a:r>
            <a:r>
              <a:rPr lang="es-ES" dirty="0" err="1"/>
              <a:t>features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35D22E-3656-4CFF-BFE4-55F44619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7" y="1659468"/>
            <a:ext cx="7445745" cy="4353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349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Personalizado 19">
      <a:dk1>
        <a:srgbClr val="000000"/>
      </a:dk1>
      <a:lt1>
        <a:srgbClr val="FFFFFF"/>
      </a:lt1>
      <a:dk2>
        <a:srgbClr val="545759"/>
      </a:dk2>
      <a:lt2>
        <a:srgbClr val="545759"/>
      </a:lt2>
      <a:accent1>
        <a:srgbClr val="3F3F3F"/>
      </a:accent1>
      <a:accent2>
        <a:srgbClr val="363636"/>
      </a:accent2>
      <a:accent3>
        <a:srgbClr val="8B8B8C"/>
      </a:accent3>
      <a:accent4>
        <a:srgbClr val="B0A72E"/>
      </a:accent4>
      <a:accent5>
        <a:srgbClr val="89B13A"/>
      </a:accent5>
      <a:accent6>
        <a:srgbClr val="51B831"/>
      </a:accent6>
      <a:hlink>
        <a:srgbClr val="319474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</TotalTime>
  <Words>747</Words>
  <Application>Microsoft Office PowerPoint</Application>
  <PresentationFormat>Panorámica</PresentationFormat>
  <Paragraphs>154</Paragraphs>
  <Slides>24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</vt:lpstr>
      <vt:lpstr>Calibri</vt:lpstr>
      <vt:lpstr>Wingdings</vt:lpstr>
      <vt:lpstr>RetrospectVTI</vt:lpstr>
      <vt:lpstr>RUNTIME VERIFICATION FOR SPATIO-TEMPORAL PROPERTIES OVER IOT NETWORKS</vt:lpstr>
      <vt:lpstr>Index</vt:lpstr>
      <vt:lpstr>Introduction</vt:lpstr>
      <vt:lpstr>Description</vt:lpstr>
      <vt:lpstr>Objectives</vt:lpstr>
      <vt:lpstr>Product requirements</vt:lpstr>
      <vt:lpstr>Development</vt:lpstr>
      <vt:lpstr>Moonlight online monitor</vt:lpstr>
      <vt:lpstr>Moonlight features</vt:lpstr>
      <vt:lpstr>Middleware</vt:lpstr>
      <vt:lpstr>SOA</vt:lpstr>
      <vt:lpstr>Physical system</vt:lpstr>
      <vt:lpstr>Problems and solutions</vt:lpstr>
      <vt:lpstr>Sensors time synchronization</vt:lpstr>
      <vt:lpstr>Missing values and imprecise signals</vt:lpstr>
      <vt:lpstr>Other problems</vt:lpstr>
      <vt:lpstr>Work done until now</vt:lpstr>
      <vt:lpstr>Results</vt:lpstr>
      <vt:lpstr>Work in process</vt:lpstr>
      <vt:lpstr>Future work</vt:lpstr>
      <vt:lpstr>Conclusions</vt:lpstr>
      <vt:lpstr>Technical conclusions</vt:lpstr>
      <vt:lpstr>Future lines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RUNTIME VERIFICATION FOR SPATIO-TEMPORAL PROPERTIES OVER IOT NETWORKS</dc:title>
  <dc:creator>Oihana</dc:creator>
  <cp:lastModifiedBy>Oihana</cp:lastModifiedBy>
  <cp:revision>39</cp:revision>
  <dcterms:created xsi:type="dcterms:W3CDTF">2022-04-28T13:21:36Z</dcterms:created>
  <dcterms:modified xsi:type="dcterms:W3CDTF">2022-05-02T18:30:27Z</dcterms:modified>
</cp:coreProperties>
</file>